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666" r:id="rId7"/>
    <p:sldMasterId id="2147483668" r:id="rId8"/>
    <p:sldMasterId id="2147483670" r:id="rId9"/>
    <p:sldMasterId id="2147483672" r:id="rId10"/>
    <p:sldMasterId id="2147483676" r:id="rId11"/>
  </p:sldMasterIdLst>
  <p:notesMasterIdLst>
    <p:notesMasterId r:id="rId22"/>
  </p:notesMasterIdLst>
  <p:sldIdLst>
    <p:sldId id="256" r:id="rId12"/>
    <p:sldId id="268" r:id="rId13"/>
    <p:sldId id="266" r:id="rId14"/>
    <p:sldId id="257" r:id="rId15"/>
    <p:sldId id="258" r:id="rId16"/>
    <p:sldId id="259" r:id="rId17"/>
    <p:sldId id="260" r:id="rId18"/>
    <p:sldId id="263" r:id="rId19"/>
    <p:sldId id="264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2FC9F-9615-4E91-A92A-1E88B914D5E1}" v="185" dt="2022-12-21T18:42:13.847"/>
    <p1510:client id="{19C53ADD-1D88-403F-ADE0-053BF5A04940}" v="129" dt="2022-12-21T19:17:00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1452FC9F-9615-4E91-A92A-1E88B914D5E1}"/>
    <pc:docChg chg="custSel addSld modSld">
      <pc:chgData name="Class, Caleb" userId="81c01ea6-bccc-4178-af5e-bb84e88c284b" providerId="ADAL" clId="{1452FC9F-9615-4E91-A92A-1E88B914D5E1}" dt="2022-12-21T18:42:13.847" v="185" actId="12"/>
      <pc:docMkLst>
        <pc:docMk/>
      </pc:docMkLst>
      <pc:sldChg chg="addSp delSp modSp new mod modClrScheme chgLayout">
        <pc:chgData name="Class, Caleb" userId="81c01ea6-bccc-4178-af5e-bb84e88c284b" providerId="ADAL" clId="{1452FC9F-9615-4E91-A92A-1E88B914D5E1}" dt="2022-12-21T18:42:13.847" v="185" actId="12"/>
        <pc:sldMkLst>
          <pc:docMk/>
          <pc:sldMk cId="2491385834" sldId="268"/>
        </pc:sldMkLst>
        <pc:spChg chg="del mod ord">
          <ac:chgData name="Class, Caleb" userId="81c01ea6-bccc-4178-af5e-bb84e88c284b" providerId="ADAL" clId="{1452FC9F-9615-4E91-A92A-1E88B914D5E1}" dt="2022-12-21T18:40:48.045" v="1" actId="700"/>
          <ac:spMkLst>
            <pc:docMk/>
            <pc:sldMk cId="2491385834" sldId="268"/>
            <ac:spMk id="2" creationId="{862464B4-F8AF-491C-BEFE-23F8578C2395}"/>
          </ac:spMkLst>
        </pc:spChg>
        <pc:spChg chg="del mod ord">
          <ac:chgData name="Class, Caleb" userId="81c01ea6-bccc-4178-af5e-bb84e88c284b" providerId="ADAL" clId="{1452FC9F-9615-4E91-A92A-1E88B914D5E1}" dt="2022-12-21T18:40:48.045" v="1" actId="700"/>
          <ac:spMkLst>
            <pc:docMk/>
            <pc:sldMk cId="2491385834" sldId="268"/>
            <ac:spMk id="3" creationId="{5B915DDE-F864-4D45-A4CE-CB8F7052DD8B}"/>
          </ac:spMkLst>
        </pc:spChg>
        <pc:spChg chg="add mod ord">
          <ac:chgData name="Class, Caleb" userId="81c01ea6-bccc-4178-af5e-bb84e88c284b" providerId="ADAL" clId="{1452FC9F-9615-4E91-A92A-1E88B914D5E1}" dt="2022-12-21T18:41:05.776" v="22" actId="20577"/>
          <ac:spMkLst>
            <pc:docMk/>
            <pc:sldMk cId="2491385834" sldId="268"/>
            <ac:spMk id="4" creationId="{3CEA4436-39C8-46CB-B40F-157D7F577746}"/>
          </ac:spMkLst>
        </pc:spChg>
        <pc:spChg chg="add mod ord">
          <ac:chgData name="Class, Caleb" userId="81c01ea6-bccc-4178-af5e-bb84e88c284b" providerId="ADAL" clId="{1452FC9F-9615-4E91-A92A-1E88B914D5E1}" dt="2022-12-21T18:42:13.847" v="185" actId="12"/>
          <ac:spMkLst>
            <pc:docMk/>
            <pc:sldMk cId="2491385834" sldId="268"/>
            <ac:spMk id="5" creationId="{93BAD8BF-3058-4E40-A255-CFBA90CAA90F}"/>
          </ac:spMkLst>
        </pc:spChg>
      </pc:sldChg>
    </pc:docChg>
  </pc:docChgLst>
  <pc:docChgLst>
    <pc:chgData name="Class, Caleb" userId="81c01ea6-bccc-4178-af5e-bb84e88c284b" providerId="ADAL" clId="{19C53ADD-1D88-403F-ADE0-053BF5A04940}"/>
    <pc:docChg chg="undo custSel addSld delSld modSld">
      <pc:chgData name="Class, Caleb" userId="81c01ea6-bccc-4178-af5e-bb84e88c284b" providerId="ADAL" clId="{19C53ADD-1D88-403F-ADE0-053BF5A04940}" dt="2022-12-21T19:17:00.351" v="190" actId="20577"/>
      <pc:docMkLst>
        <pc:docMk/>
      </pc:docMkLst>
      <pc:sldChg chg="modSp mod">
        <pc:chgData name="Class, Caleb" userId="81c01ea6-bccc-4178-af5e-bb84e88c284b" providerId="ADAL" clId="{19C53ADD-1D88-403F-ADE0-053BF5A04940}" dt="2022-12-21T18:24:46.827" v="43" actId="20577"/>
        <pc:sldMkLst>
          <pc:docMk/>
          <pc:sldMk cId="3440288352" sldId="256"/>
        </pc:sldMkLst>
        <pc:spChg chg="mod">
          <ac:chgData name="Class, Caleb" userId="81c01ea6-bccc-4178-af5e-bb84e88c284b" providerId="ADAL" clId="{19C53ADD-1D88-403F-ADE0-053BF5A04940}" dt="2022-12-21T18:24:46.827" v="43" actId="20577"/>
          <ac:spMkLst>
            <pc:docMk/>
            <pc:sldMk cId="3440288352" sldId="256"/>
            <ac:spMk id="5" creationId="{C6D2C2BD-2748-48AE-81DE-4F5A6411F9FE}"/>
          </ac:spMkLst>
        </pc:spChg>
      </pc:sldChg>
      <pc:sldChg chg="del">
        <pc:chgData name="Class, Caleb" userId="81c01ea6-bccc-4178-af5e-bb84e88c284b" providerId="ADAL" clId="{19C53ADD-1D88-403F-ADE0-053BF5A04940}" dt="2022-12-21T18:26:31.635" v="50" actId="47"/>
        <pc:sldMkLst>
          <pc:docMk/>
          <pc:sldMk cId="202363605" sldId="261"/>
        </pc:sldMkLst>
      </pc:sldChg>
      <pc:sldChg chg="delSp mod delAnim">
        <pc:chgData name="Class, Caleb" userId="81c01ea6-bccc-4178-af5e-bb84e88c284b" providerId="ADAL" clId="{19C53ADD-1D88-403F-ADE0-053BF5A04940}" dt="2022-12-21T18:28:33.807" v="63" actId="478"/>
        <pc:sldMkLst>
          <pc:docMk/>
          <pc:sldMk cId="3680042279" sldId="263"/>
        </pc:sldMkLst>
        <pc:spChg chg="del">
          <ac:chgData name="Class, Caleb" userId="81c01ea6-bccc-4178-af5e-bb84e88c284b" providerId="ADAL" clId="{19C53ADD-1D88-403F-ADE0-053BF5A04940}" dt="2022-12-21T18:28:33.807" v="63" actId="478"/>
          <ac:spMkLst>
            <pc:docMk/>
            <pc:sldMk cId="3680042279" sldId="263"/>
            <ac:spMk id="10" creationId="{8A2C6357-6A83-4373-BC92-6034A4EC6A8E}"/>
          </ac:spMkLst>
        </pc:spChg>
      </pc:sldChg>
      <pc:sldChg chg="addSp modSp mod">
        <pc:chgData name="Class, Caleb" userId="81c01ea6-bccc-4178-af5e-bb84e88c284b" providerId="ADAL" clId="{19C53ADD-1D88-403F-ADE0-053BF5A04940}" dt="2022-12-21T18:25:10.096" v="49" actId="1076"/>
        <pc:sldMkLst>
          <pc:docMk/>
          <pc:sldMk cId="161661570" sldId="266"/>
        </pc:sldMkLst>
        <pc:spChg chg="add mod">
          <ac:chgData name="Class, Caleb" userId="81c01ea6-bccc-4178-af5e-bb84e88c284b" providerId="ADAL" clId="{19C53ADD-1D88-403F-ADE0-053BF5A04940}" dt="2022-12-21T18:25:10.096" v="49" actId="1076"/>
          <ac:spMkLst>
            <pc:docMk/>
            <pc:sldMk cId="161661570" sldId="266"/>
            <ac:spMk id="5" creationId="{AB3FE241-B06A-A671-3469-4049B107ED7B}"/>
          </ac:spMkLst>
        </pc:spChg>
        <pc:picChg chg="mod">
          <ac:chgData name="Class, Caleb" userId="81c01ea6-bccc-4178-af5e-bb84e88c284b" providerId="ADAL" clId="{19C53ADD-1D88-403F-ADE0-053BF5A04940}" dt="2022-12-21T18:25:07.437" v="48" actId="1076"/>
          <ac:picMkLst>
            <pc:docMk/>
            <pc:sldMk cId="161661570" sldId="266"/>
            <ac:picMk id="3" creationId="{7EB33ADA-71FC-4314-BF1B-D23AA96B6963}"/>
          </ac:picMkLst>
        </pc:picChg>
      </pc:sldChg>
      <pc:sldChg chg="delSp modSp mod delAnim">
        <pc:chgData name="Class, Caleb" userId="81c01ea6-bccc-4178-af5e-bb84e88c284b" providerId="ADAL" clId="{19C53ADD-1D88-403F-ADE0-053BF5A04940}" dt="2022-12-21T18:27:23.966" v="62" actId="1076"/>
        <pc:sldMkLst>
          <pc:docMk/>
          <pc:sldMk cId="3069046659" sldId="267"/>
        </pc:sldMkLst>
        <pc:grpChg chg="mod">
          <ac:chgData name="Class, Caleb" userId="81c01ea6-bccc-4178-af5e-bb84e88c284b" providerId="ADAL" clId="{19C53ADD-1D88-403F-ADE0-053BF5A04940}" dt="2022-12-21T18:27:16.129" v="61" actId="1076"/>
          <ac:grpSpMkLst>
            <pc:docMk/>
            <pc:sldMk cId="3069046659" sldId="267"/>
            <ac:grpSpMk id="15" creationId="{5741E73C-0834-410C-876A-DC8534E0F1DA}"/>
          </ac:grpSpMkLst>
        </pc:grpChg>
        <pc:grpChg chg="mod">
          <ac:chgData name="Class, Caleb" userId="81c01ea6-bccc-4178-af5e-bb84e88c284b" providerId="ADAL" clId="{19C53ADD-1D88-403F-ADE0-053BF5A04940}" dt="2022-12-21T18:27:23.966" v="62" actId="1076"/>
          <ac:grpSpMkLst>
            <pc:docMk/>
            <pc:sldMk cId="3069046659" sldId="267"/>
            <ac:grpSpMk id="16" creationId="{4D956484-5923-4FCA-8630-B37EB01A65B4}"/>
          </ac:grpSpMkLst>
        </pc:grpChg>
        <pc:grpChg chg="del">
          <ac:chgData name="Class, Caleb" userId="81c01ea6-bccc-4178-af5e-bb84e88c284b" providerId="ADAL" clId="{19C53ADD-1D88-403F-ADE0-053BF5A04940}" dt="2022-12-21T18:26:34.179" v="51" actId="478"/>
          <ac:grpSpMkLst>
            <pc:docMk/>
            <pc:sldMk cId="3069046659" sldId="267"/>
            <ac:grpSpMk id="17" creationId="{AAD7A655-26D6-4950-A24D-D50B5E877A64}"/>
          </ac:grpSpMkLst>
        </pc:grpChg>
        <pc:grpChg chg="mod">
          <ac:chgData name="Class, Caleb" userId="81c01ea6-bccc-4178-af5e-bb84e88c284b" providerId="ADAL" clId="{19C53ADD-1D88-403F-ADE0-053BF5A04940}" dt="2022-12-21T18:26:58.224" v="60" actId="1076"/>
          <ac:grpSpMkLst>
            <pc:docMk/>
            <pc:sldMk cId="3069046659" sldId="267"/>
            <ac:grpSpMk id="18" creationId="{5CB3AA4F-5EF2-4B69-BE6D-5BAE9612A3EE}"/>
          </ac:grpSpMkLst>
        </pc:grpChg>
      </pc:sldChg>
      <pc:sldChg chg="new">
        <pc:chgData name="Class, Caleb" userId="81c01ea6-bccc-4178-af5e-bb84e88c284b" providerId="ADAL" clId="{19C53ADD-1D88-403F-ADE0-053BF5A04940}" dt="2022-12-21T19:16:17.838" v="64" actId="680"/>
        <pc:sldMkLst>
          <pc:docMk/>
          <pc:sldMk cId="1221592144" sldId="269"/>
        </pc:sldMkLst>
      </pc:sldChg>
      <pc:sldChg chg="addSp delSp modSp new mod modClrScheme chgLayout">
        <pc:chgData name="Class, Caleb" userId="81c01ea6-bccc-4178-af5e-bb84e88c284b" providerId="ADAL" clId="{19C53ADD-1D88-403F-ADE0-053BF5A04940}" dt="2022-12-21T19:16:41.931" v="144" actId="20577"/>
        <pc:sldMkLst>
          <pc:docMk/>
          <pc:sldMk cId="3043930623" sldId="270"/>
        </pc:sldMkLst>
        <pc:spChg chg="del mod ord">
          <ac:chgData name="Class, Caleb" userId="81c01ea6-bccc-4178-af5e-bb84e88c284b" providerId="ADAL" clId="{19C53ADD-1D88-403F-ADE0-053BF5A04940}" dt="2022-12-21T19:16:22.788" v="66" actId="700"/>
          <ac:spMkLst>
            <pc:docMk/>
            <pc:sldMk cId="3043930623" sldId="270"/>
            <ac:spMk id="2" creationId="{4BEAA2C9-FE47-BC2E-8575-66E30457FDC3}"/>
          </ac:spMkLst>
        </pc:spChg>
        <pc:spChg chg="del mod ord">
          <ac:chgData name="Class, Caleb" userId="81c01ea6-bccc-4178-af5e-bb84e88c284b" providerId="ADAL" clId="{19C53ADD-1D88-403F-ADE0-053BF5A04940}" dt="2022-12-21T19:16:22.788" v="66" actId="700"/>
          <ac:spMkLst>
            <pc:docMk/>
            <pc:sldMk cId="3043930623" sldId="270"/>
            <ac:spMk id="3" creationId="{1A3D0BA3-AEC6-A7E3-1CE3-341CDA03C1F7}"/>
          </ac:spMkLst>
        </pc:spChg>
        <pc:spChg chg="del">
          <ac:chgData name="Class, Caleb" userId="81c01ea6-bccc-4178-af5e-bb84e88c284b" providerId="ADAL" clId="{19C53ADD-1D88-403F-ADE0-053BF5A04940}" dt="2022-12-21T19:16:22.788" v="66" actId="700"/>
          <ac:spMkLst>
            <pc:docMk/>
            <pc:sldMk cId="3043930623" sldId="270"/>
            <ac:spMk id="4" creationId="{03254629-2537-E4FF-D035-33F20D3E967D}"/>
          </ac:spMkLst>
        </pc:spChg>
        <pc:spChg chg="mod ord">
          <ac:chgData name="Class, Caleb" userId="81c01ea6-bccc-4178-af5e-bb84e88c284b" providerId="ADAL" clId="{19C53ADD-1D88-403F-ADE0-053BF5A04940}" dt="2022-12-21T19:16:22.788" v="66" actId="700"/>
          <ac:spMkLst>
            <pc:docMk/>
            <pc:sldMk cId="3043930623" sldId="270"/>
            <ac:spMk id="5" creationId="{F50615EB-0F9A-2E93-92DE-82A136EB79A4}"/>
          </ac:spMkLst>
        </pc:spChg>
        <pc:spChg chg="add mod ord">
          <ac:chgData name="Class, Caleb" userId="81c01ea6-bccc-4178-af5e-bb84e88c284b" providerId="ADAL" clId="{19C53ADD-1D88-403F-ADE0-053BF5A04940}" dt="2022-12-21T19:16:34.078" v="101" actId="20577"/>
          <ac:spMkLst>
            <pc:docMk/>
            <pc:sldMk cId="3043930623" sldId="270"/>
            <ac:spMk id="6" creationId="{A3CAC0CD-04B7-5334-AB7F-6F95159FE40B}"/>
          </ac:spMkLst>
        </pc:spChg>
        <pc:spChg chg="add mod ord">
          <ac:chgData name="Class, Caleb" userId="81c01ea6-bccc-4178-af5e-bb84e88c284b" providerId="ADAL" clId="{19C53ADD-1D88-403F-ADE0-053BF5A04940}" dt="2022-12-21T19:16:41.931" v="144" actId="20577"/>
          <ac:spMkLst>
            <pc:docMk/>
            <pc:sldMk cId="3043930623" sldId="270"/>
            <ac:spMk id="7" creationId="{D4E2CA5D-AFC2-B256-8186-55DE3FDDC6D8}"/>
          </ac:spMkLst>
        </pc:spChg>
      </pc:sldChg>
      <pc:sldChg chg="modSp add mod">
        <pc:chgData name="Class, Caleb" userId="81c01ea6-bccc-4178-af5e-bb84e88c284b" providerId="ADAL" clId="{19C53ADD-1D88-403F-ADE0-053BF5A04940}" dt="2022-12-21T19:17:00.351" v="190" actId="20577"/>
        <pc:sldMkLst>
          <pc:docMk/>
          <pc:sldMk cId="1802901605" sldId="271"/>
        </pc:sldMkLst>
        <pc:spChg chg="mod">
          <ac:chgData name="Class, Caleb" userId="81c01ea6-bccc-4178-af5e-bb84e88c284b" providerId="ADAL" clId="{19C53ADD-1D88-403F-ADE0-053BF5A04940}" dt="2022-12-21T19:17:00.351" v="190" actId="20577"/>
          <ac:spMkLst>
            <pc:docMk/>
            <pc:sldMk cId="1802901605" sldId="271"/>
            <ac:spMk id="6" creationId="{A3CAC0CD-04B7-5334-AB7F-6F95159FE4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6061F-3929-4EF5-82F2-AC4F6122295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E01AA-4F25-43FC-8CD1-86B4871C5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9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6428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5B0A22B-B631-8B45-B05C-10D82BCE1C99}" type="datetime1">
              <a:rPr lang="en-US" smtClean="0"/>
              <a:pPr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557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AA276D9F-7903-2642-9A5E-6B55D9B45A0D}" type="datetime1">
              <a:rPr lang="en-US" smtClean="0"/>
              <a:pPr/>
              <a:t>5/9/2023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2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A677E3A1-10B3-534F-8D31-403865F8950D}" type="datetime1">
              <a:rPr lang="en-US" smtClean="0"/>
              <a:pPr/>
              <a:t>5/9/2023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9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657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19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1616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5380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87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28C411A1-7134-1F4B-A1D7-6BD1DD412DD1}" type="datetime1">
              <a:rPr lang="en-US" smtClean="0"/>
              <a:pPr/>
              <a:t>5/9/2023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237" y="6061182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1163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32A0A29F-A7BD-E943-9D0A-690E4C218077}" type="datetime1">
              <a:rPr lang="en-US" smtClean="0"/>
              <a:pPr/>
              <a:t>5/9/2023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08CB6A-CA12-4237-88B4-E6862A37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237" y="6061182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1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8EB86CF7-42B1-BF4E-9E88-439ECDE89906}" type="datetime1">
              <a:rPr lang="en-US" smtClean="0"/>
              <a:pPr/>
              <a:t>5/9/2023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0B4CE5-D6C7-448D-9920-02B2719E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237" y="6061182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26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68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63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3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29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02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05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61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Chart Types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6D2C2BD-2748-48AE-81DE-4F5A6411F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8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When to use which?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B3AA4F-5EF2-4B69-BE6D-5BAE9612A3EE}"/>
              </a:ext>
            </a:extLst>
          </p:cNvPr>
          <p:cNvGrpSpPr/>
          <p:nvPr/>
        </p:nvGrpSpPr>
        <p:grpSpPr>
          <a:xfrm>
            <a:off x="865811" y="1871919"/>
            <a:ext cx="2679209" cy="2945518"/>
            <a:chOff x="727586" y="1139704"/>
            <a:chExt cx="2679209" cy="2945518"/>
          </a:xfrm>
        </p:grpSpPr>
        <p:pic>
          <p:nvPicPr>
            <p:cNvPr id="6" name="Content Placeholder 13" descr="Chart, bar chart&#10;&#10;Description automatically generated">
              <a:extLst>
                <a:ext uri="{FF2B5EF4-FFF2-40B4-BE49-F238E27FC236}">
                  <a16:creationId xmlns:a16="http://schemas.microsoft.com/office/drawing/2014/main" id="{DC1B546B-377C-4AFD-96A9-FEF51CAFB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86" y="1406013"/>
              <a:ext cx="2679209" cy="26792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07346E-398D-4095-A417-0B35285E09FF}"/>
                </a:ext>
              </a:extLst>
            </p:cNvPr>
            <p:cNvSpPr txBox="1"/>
            <p:nvPr/>
          </p:nvSpPr>
          <p:spPr>
            <a:xfrm>
              <a:off x="1868128" y="1139704"/>
              <a:ext cx="598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Bars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41E73C-0834-410C-876A-DC8534E0F1DA}"/>
              </a:ext>
            </a:extLst>
          </p:cNvPr>
          <p:cNvGrpSpPr/>
          <p:nvPr/>
        </p:nvGrpSpPr>
        <p:grpSpPr>
          <a:xfrm>
            <a:off x="4810878" y="1873975"/>
            <a:ext cx="2570244" cy="2836553"/>
            <a:chOff x="5151729" y="1139704"/>
            <a:chExt cx="2570244" cy="2836553"/>
          </a:xfrm>
        </p:grpSpPr>
        <p:pic>
          <p:nvPicPr>
            <p:cNvPr id="7" name="Content Placeholder 8" descr="Chart, scatter chart&#10;&#10;Description automatically generated">
              <a:extLst>
                <a:ext uri="{FF2B5EF4-FFF2-40B4-BE49-F238E27FC236}">
                  <a16:creationId xmlns:a16="http://schemas.microsoft.com/office/drawing/2014/main" id="{1D89EAB4-96FE-41A9-AAC6-95794AF31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29" y="1406013"/>
              <a:ext cx="2570244" cy="25702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2750FF-5CF9-4FE7-BBD9-65CB337322F2}"/>
                </a:ext>
              </a:extLst>
            </p:cNvPr>
            <p:cNvSpPr txBox="1"/>
            <p:nvPr/>
          </p:nvSpPr>
          <p:spPr>
            <a:xfrm>
              <a:off x="6277896" y="113970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Dots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956484-5923-4FCA-8630-B37EB01A65B4}"/>
              </a:ext>
            </a:extLst>
          </p:cNvPr>
          <p:cNvGrpSpPr/>
          <p:nvPr/>
        </p:nvGrpSpPr>
        <p:grpSpPr>
          <a:xfrm>
            <a:off x="8646980" y="1854871"/>
            <a:ext cx="2570244" cy="2855657"/>
            <a:chOff x="2729045" y="3881452"/>
            <a:chExt cx="2570244" cy="2855657"/>
          </a:xfrm>
        </p:grpSpPr>
        <p:pic>
          <p:nvPicPr>
            <p:cNvPr id="8" name="Content Placeholder 8" descr="Chart, line chart&#10;&#10;Description automatically generated">
              <a:extLst>
                <a:ext uri="{FF2B5EF4-FFF2-40B4-BE49-F238E27FC236}">
                  <a16:creationId xmlns:a16="http://schemas.microsoft.com/office/drawing/2014/main" id="{E0844F6C-B994-423D-8AF6-A79725AB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045" y="4166865"/>
              <a:ext cx="2570244" cy="25702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34F707-8D22-48EB-BBD5-381A125E12D7}"/>
                </a:ext>
              </a:extLst>
            </p:cNvPr>
            <p:cNvSpPr txBox="1"/>
            <p:nvPr/>
          </p:nvSpPr>
          <p:spPr>
            <a:xfrm>
              <a:off x="4001243" y="3881452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Lines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AD1E2C6-D687-407B-986A-2FCC754C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4765" y="6054389"/>
            <a:ext cx="979295" cy="365125"/>
          </a:xfrm>
        </p:spPr>
        <p:txBody>
          <a:bodyPr/>
          <a:lstStyle/>
          <a:p>
            <a:fld id="{82AE3374-EE90-794F-9E8A-914FB65215F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BAD8BF-3058-4E40-A255-CFBA90CAA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Describe the main chart types.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Determine which chart type should be used in a certain scenario.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A4436-39C8-46CB-B40F-157D7F57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249138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charts, so little class time…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AD1E2C6-D687-407B-986A-2FCC754C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752" y="6044557"/>
            <a:ext cx="979295" cy="365125"/>
          </a:xfrm>
        </p:spPr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33ADA-71FC-4314-BF1B-D23AA96B6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9" t="16134" r="67322" b="29125"/>
          <a:stretch/>
        </p:blipFill>
        <p:spPr>
          <a:xfrm>
            <a:off x="1857660" y="1076010"/>
            <a:ext cx="8820375" cy="54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FE241-B06A-A671-3469-4049B107ED7B}"/>
              </a:ext>
            </a:extLst>
          </p:cNvPr>
          <p:cNvSpPr txBox="1"/>
          <p:nvPr/>
        </p:nvSpPr>
        <p:spPr>
          <a:xfrm>
            <a:off x="0" y="6550223"/>
            <a:ext cx="8820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>
                <a:solidFill>
                  <a:srgbClr val="000000"/>
                </a:solidFill>
                <a:effectLst/>
                <a:latin typeface="Proxima Nova"/>
              </a:rPr>
              <a:t>Dykes B. </a:t>
            </a:r>
            <a:r>
              <a:rPr lang="en-US" sz="1400" b="0" i="1" u="none" strike="noStrike">
                <a:solidFill>
                  <a:srgbClr val="000000"/>
                </a:solidFill>
                <a:effectLst/>
                <a:latin typeface="Proxima Nova"/>
              </a:rPr>
              <a:t>Effective Data Storytelling: How to Drive Change with Data, Narrative, and Visuals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6166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four main chart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B3AA4F-5EF2-4B69-BE6D-5BAE9612A3EE}"/>
              </a:ext>
            </a:extLst>
          </p:cNvPr>
          <p:cNvGrpSpPr/>
          <p:nvPr/>
        </p:nvGrpSpPr>
        <p:grpSpPr>
          <a:xfrm>
            <a:off x="727586" y="1139704"/>
            <a:ext cx="2679209" cy="2945518"/>
            <a:chOff x="727586" y="1139704"/>
            <a:chExt cx="2679209" cy="2945518"/>
          </a:xfrm>
        </p:grpSpPr>
        <p:pic>
          <p:nvPicPr>
            <p:cNvPr id="6" name="Content Placeholder 13" descr="Chart, bar chart&#10;&#10;Description automatically generated">
              <a:extLst>
                <a:ext uri="{FF2B5EF4-FFF2-40B4-BE49-F238E27FC236}">
                  <a16:creationId xmlns:a16="http://schemas.microsoft.com/office/drawing/2014/main" id="{DC1B546B-377C-4AFD-96A9-FEF51CAFB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86" y="1406013"/>
              <a:ext cx="2679209" cy="26792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07346E-398D-4095-A417-0B35285E09FF}"/>
                </a:ext>
              </a:extLst>
            </p:cNvPr>
            <p:cNvSpPr txBox="1"/>
            <p:nvPr/>
          </p:nvSpPr>
          <p:spPr>
            <a:xfrm>
              <a:off x="1868128" y="1139704"/>
              <a:ext cx="598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Bars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41E73C-0834-410C-876A-DC8534E0F1DA}"/>
              </a:ext>
            </a:extLst>
          </p:cNvPr>
          <p:cNvGrpSpPr/>
          <p:nvPr/>
        </p:nvGrpSpPr>
        <p:grpSpPr>
          <a:xfrm>
            <a:off x="5151729" y="1139704"/>
            <a:ext cx="2570244" cy="2836553"/>
            <a:chOff x="5151729" y="1139704"/>
            <a:chExt cx="2570244" cy="2836553"/>
          </a:xfrm>
        </p:grpSpPr>
        <p:pic>
          <p:nvPicPr>
            <p:cNvPr id="7" name="Content Placeholder 8" descr="Chart, scatter chart&#10;&#10;Description automatically generated">
              <a:extLst>
                <a:ext uri="{FF2B5EF4-FFF2-40B4-BE49-F238E27FC236}">
                  <a16:creationId xmlns:a16="http://schemas.microsoft.com/office/drawing/2014/main" id="{1D89EAB4-96FE-41A9-AAC6-95794AF31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729" y="1406013"/>
              <a:ext cx="2570244" cy="25702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2750FF-5CF9-4FE7-BBD9-65CB337322F2}"/>
                </a:ext>
              </a:extLst>
            </p:cNvPr>
            <p:cNvSpPr txBox="1"/>
            <p:nvPr/>
          </p:nvSpPr>
          <p:spPr>
            <a:xfrm>
              <a:off x="6277896" y="1139704"/>
              <a:ext cx="625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Dots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D7A655-26D6-4950-A24D-D50B5E877A64}"/>
              </a:ext>
            </a:extLst>
          </p:cNvPr>
          <p:cNvGrpSpPr/>
          <p:nvPr/>
        </p:nvGrpSpPr>
        <p:grpSpPr>
          <a:xfrm>
            <a:off x="7443928" y="3881452"/>
            <a:ext cx="2682558" cy="2886328"/>
            <a:chOff x="7443928" y="3881452"/>
            <a:chExt cx="2682558" cy="2886328"/>
          </a:xfrm>
        </p:grpSpPr>
        <p:pic>
          <p:nvPicPr>
            <p:cNvPr id="9" name="Content Placeholder 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45ED6D7F-A335-4087-AA1A-DBBB0973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928" y="4085222"/>
              <a:ext cx="2682558" cy="268255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6C492-00F8-4B86-B616-4E8C26F38F55}"/>
                </a:ext>
              </a:extLst>
            </p:cNvPr>
            <p:cNvSpPr txBox="1"/>
            <p:nvPr/>
          </p:nvSpPr>
          <p:spPr>
            <a:xfrm>
              <a:off x="8603225" y="3881452"/>
              <a:ext cx="740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Boxes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956484-5923-4FCA-8630-B37EB01A65B4}"/>
              </a:ext>
            </a:extLst>
          </p:cNvPr>
          <p:cNvGrpSpPr/>
          <p:nvPr/>
        </p:nvGrpSpPr>
        <p:grpSpPr>
          <a:xfrm>
            <a:off x="2729045" y="3881452"/>
            <a:ext cx="2570244" cy="2855657"/>
            <a:chOff x="2729045" y="3881452"/>
            <a:chExt cx="2570244" cy="2855657"/>
          </a:xfrm>
        </p:grpSpPr>
        <p:pic>
          <p:nvPicPr>
            <p:cNvPr id="8" name="Content Placeholder 8" descr="Chart, line chart&#10;&#10;Description automatically generated">
              <a:extLst>
                <a:ext uri="{FF2B5EF4-FFF2-40B4-BE49-F238E27FC236}">
                  <a16:creationId xmlns:a16="http://schemas.microsoft.com/office/drawing/2014/main" id="{E0844F6C-B994-423D-8AF6-A79725AB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045" y="4166865"/>
              <a:ext cx="2570244" cy="25702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34F707-8D22-48EB-BBD5-381A125E12D7}"/>
                </a:ext>
              </a:extLst>
            </p:cNvPr>
            <p:cNvSpPr txBox="1"/>
            <p:nvPr/>
          </p:nvSpPr>
          <p:spPr>
            <a:xfrm>
              <a:off x="4001243" y="3881452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Lines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AD1E2C6-D687-407B-986A-2FCC754C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752" y="6044557"/>
            <a:ext cx="979295" cy="365125"/>
          </a:xfrm>
        </p:spPr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2883"/>
            <a:ext cx="10972800" cy="360329"/>
          </a:xfrm>
        </p:spPr>
        <p:txBody>
          <a:bodyPr/>
          <a:lstStyle/>
          <a:p>
            <a:r>
              <a:rPr lang="en-US"/>
              <a:t>Bars are nice for simple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2752" y="6054550"/>
            <a:ext cx="979295" cy="365125"/>
          </a:xfrm>
          <a:prstGeom prst="rect">
            <a:avLst/>
          </a:prstGeom>
        </p:spPr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4" name="Content Placeholder 13" descr="Chart, bar chart&#10;&#10;Description automatically generated">
            <a:extLst>
              <a:ext uri="{FF2B5EF4-FFF2-40B4-BE49-F238E27FC236}">
                <a16:creationId xmlns:a16="http://schemas.microsoft.com/office/drawing/2014/main" id="{89BE1FAD-5363-4A81-B118-FDCFF97F9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03" y="2165150"/>
            <a:ext cx="3336080" cy="3336080"/>
          </a:xfr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1771443-CD96-410A-A2D0-952506CBD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298915"/>
              </p:ext>
            </p:extLst>
          </p:nvPr>
        </p:nvGraphicFramePr>
        <p:xfrm>
          <a:off x="1979858" y="3142310"/>
          <a:ext cx="2708052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4026">
                  <a:extLst>
                    <a:ext uri="{9D8B030D-6E8A-4147-A177-3AD203B41FA5}">
                      <a16:colId xmlns:a16="http://schemas.microsoft.com/office/drawing/2014/main" val="201542732"/>
                    </a:ext>
                  </a:extLst>
                </a:gridCol>
                <a:gridCol w="1354026">
                  <a:extLst>
                    <a:ext uri="{9D8B030D-6E8A-4147-A177-3AD203B41FA5}">
                      <a16:colId xmlns:a16="http://schemas.microsoft.com/office/drawing/2014/main" val="4240732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Total Sales (Thousands)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82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$6,000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30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$9,200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3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2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Dots help you see relationships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3E12685E-B628-4A7E-A69C-FFE6B7B32F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97" y="2423503"/>
            <a:ext cx="3200400" cy="3200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2752" y="6012996"/>
            <a:ext cx="979295" cy="365125"/>
          </a:xfrm>
          <a:prstGeom prst="rect">
            <a:avLst/>
          </a:prstGeom>
        </p:spPr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5408909-07A2-4A94-BD4F-C403E1D40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870129"/>
              </p:ext>
            </p:extLst>
          </p:nvPr>
        </p:nvGraphicFramePr>
        <p:xfrm>
          <a:off x="1553498" y="1669285"/>
          <a:ext cx="3913237" cy="470883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3728">
                  <a:extLst>
                    <a:ext uri="{9D8B030D-6E8A-4147-A177-3AD203B41FA5}">
                      <a16:colId xmlns:a16="http://schemas.microsoft.com/office/drawing/2014/main" val="2040434244"/>
                    </a:ext>
                  </a:extLst>
                </a:gridCol>
                <a:gridCol w="983226">
                  <a:extLst>
                    <a:ext uri="{9D8B030D-6E8A-4147-A177-3AD203B41FA5}">
                      <a16:colId xmlns:a16="http://schemas.microsoft.com/office/drawing/2014/main" val="1937532309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2634965204"/>
                    </a:ext>
                  </a:extLst>
                </a:gridCol>
                <a:gridCol w="1140541">
                  <a:extLst>
                    <a:ext uri="{9D8B030D-6E8A-4147-A177-3AD203B41FA5}">
                      <a16:colId xmlns:a16="http://schemas.microsoft.com/office/drawing/2014/main" val="1438022498"/>
                    </a:ext>
                  </a:extLst>
                </a:gridCol>
              </a:tblGrid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3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Maximum HR</a:t>
                      </a:r>
                      <a:endParaRPr lang="en-US" sz="13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chemeClr val="bg1"/>
                          </a:solidFill>
                          <a:effectLst/>
                        </a:rPr>
                        <a:t>Heart Disease?</a:t>
                      </a:r>
                      <a:endParaRPr lang="en-US" sz="13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2245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6566424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639709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712300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61221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249019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24661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8582776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69982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980454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06380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117946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0939898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867685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417886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1670328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9358834"/>
                  </a:ext>
                </a:extLst>
              </a:tr>
              <a:tr h="26160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Hundreds more…</a:t>
                      </a: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321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0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Lines connect the dots</a:t>
            </a:r>
          </a:p>
        </p:txBody>
      </p:sp>
      <p:pic>
        <p:nvPicPr>
          <p:cNvPr id="10" name="Content Placeholder 9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3D8EFCE5-E54C-4D09-98FB-6A99EFFC5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423503"/>
            <a:ext cx="3200400" cy="3200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2752" y="6046237"/>
            <a:ext cx="979295" cy="365125"/>
          </a:xfrm>
          <a:prstGeom prst="rect">
            <a:avLst/>
          </a:prstGeom>
        </p:spPr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EBCCE1-2C7D-4F0B-A90E-8B32BA243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684213" cy="798186"/>
          </a:xfrm>
        </p:spPr>
        <p:txBody>
          <a:bodyPr/>
          <a:lstStyle/>
          <a:p>
            <a:r>
              <a:rPr lang="en-US"/>
              <a:t>Technically, any scatter plot </a:t>
            </a:r>
            <a:r>
              <a:rPr lang="en-US" i="1"/>
              <a:t>could </a:t>
            </a:r>
            <a:r>
              <a:rPr lang="en-US"/>
              <a:t>be a line plot</a:t>
            </a:r>
          </a:p>
        </p:txBody>
      </p:sp>
      <p:pic>
        <p:nvPicPr>
          <p:cNvPr id="8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801C795D-BB86-47BC-BEF7-55CEDDC49B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2423503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D749-078E-4345-B3B2-9948F3DA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Lines connect the dots (when appropriate)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6AE5426-71FD-490B-9324-6AD40EC26B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07" y="2284226"/>
            <a:ext cx="3200400" cy="3200400"/>
          </a:xfrm>
        </p:spPr>
      </p:pic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9A66B71B-E676-46DD-B8DE-2C78CAA12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45" y="2284226"/>
            <a:ext cx="3200400" cy="3200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E8D90C-AB7B-4C36-B920-18CF7BE1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2752" y="6043987"/>
            <a:ext cx="979295" cy="365125"/>
          </a:xfrm>
          <a:prstGeom prst="rect">
            <a:avLst/>
          </a:prstGeom>
        </p:spPr>
        <p:txBody>
          <a:bodyPr/>
          <a:lstStyle/>
          <a:p>
            <a:fld id="{82AE3374-EE90-794F-9E8A-914FB65215F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4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2883"/>
            <a:ext cx="10972800" cy="360329"/>
          </a:xfrm>
        </p:spPr>
        <p:txBody>
          <a:bodyPr/>
          <a:lstStyle/>
          <a:p>
            <a:r>
              <a:rPr lang="en-US"/>
              <a:t>We can use color, other attributes to add detail</a:t>
            </a:r>
          </a:p>
        </p:txBody>
      </p:sp>
      <p:pic>
        <p:nvPicPr>
          <p:cNvPr id="16" name="Content Placeholder 15" descr="Chart, bar chart&#10;&#10;Description automatically generated">
            <a:extLst>
              <a:ext uri="{FF2B5EF4-FFF2-40B4-BE49-F238E27FC236}">
                <a16:creationId xmlns:a16="http://schemas.microsoft.com/office/drawing/2014/main" id="{4570B819-E994-4590-B8D5-18C860B49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0732"/>
            <a:ext cx="5154805" cy="343653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2752" y="6038242"/>
            <a:ext cx="979295" cy="365125"/>
          </a:xfrm>
          <a:prstGeom prst="rect">
            <a:avLst/>
          </a:prstGeom>
        </p:spPr>
        <p:txBody>
          <a:bodyPr/>
          <a:lstStyle/>
          <a:p>
            <a:fld id="{82AE3374-EE90-794F-9E8A-914FB65215F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4" name="Content Placeholder 13" descr="Chart, bar chart&#10;&#10;Description automatically generated">
            <a:extLst>
              <a:ext uri="{FF2B5EF4-FFF2-40B4-BE49-F238E27FC236}">
                <a16:creationId xmlns:a16="http://schemas.microsoft.com/office/drawing/2014/main" id="{89BE1FAD-5363-4A81-B118-FDCFF97F9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45" y="1811188"/>
            <a:ext cx="3336080" cy="3336080"/>
          </a:xfr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1771443-CD96-410A-A2D0-952506CBD100}"/>
              </a:ext>
            </a:extLst>
          </p:cNvPr>
          <p:cNvGraphicFramePr>
            <a:graphicFrameLocks noGrp="1"/>
          </p:cNvGraphicFramePr>
          <p:nvPr/>
        </p:nvGraphicFramePr>
        <p:xfrm>
          <a:off x="3203628" y="5290847"/>
          <a:ext cx="4776592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4148">
                  <a:extLst>
                    <a:ext uri="{9D8B030D-6E8A-4147-A177-3AD203B41FA5}">
                      <a16:colId xmlns:a16="http://schemas.microsoft.com/office/drawing/2014/main" val="201542732"/>
                    </a:ext>
                  </a:extLst>
                </a:gridCol>
                <a:gridCol w="1194148">
                  <a:extLst>
                    <a:ext uri="{9D8B030D-6E8A-4147-A177-3AD203B41FA5}">
                      <a16:colId xmlns:a16="http://schemas.microsoft.com/office/drawing/2014/main" val="3483728623"/>
                    </a:ext>
                  </a:extLst>
                </a:gridCol>
                <a:gridCol w="1194148">
                  <a:extLst>
                    <a:ext uri="{9D8B030D-6E8A-4147-A177-3AD203B41FA5}">
                      <a16:colId xmlns:a16="http://schemas.microsoft.com/office/drawing/2014/main" val="3456216834"/>
                    </a:ext>
                  </a:extLst>
                </a:gridCol>
                <a:gridCol w="1194148">
                  <a:extLst>
                    <a:ext uri="{9D8B030D-6E8A-4147-A177-3AD203B41FA5}">
                      <a16:colId xmlns:a16="http://schemas.microsoft.com/office/drawing/2014/main" val="4240732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Northeast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Southwest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82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$4,500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$6,000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307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$5,100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$4,100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$9,200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3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1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263B4E2A80AE4BBD217352D650F80B" ma:contentTypeVersion="14" ma:contentTypeDescription="Create a new document." ma:contentTypeScope="" ma:versionID="0ea9f709448a4f10897a147ca950fc0a">
  <xsd:schema xmlns:xsd="http://www.w3.org/2001/XMLSchema" xmlns:xs="http://www.w3.org/2001/XMLSchema" xmlns:p="http://schemas.microsoft.com/office/2006/metadata/properties" xmlns:ns3="f04c905b-5828-4726-b97c-ee90021925fb" xmlns:ns4="0a6756b6-0228-42ba-8a36-cde5662c186d" targetNamespace="http://schemas.microsoft.com/office/2006/metadata/properties" ma:root="true" ma:fieldsID="a150e684a3705f3bdeea59e167cad23d" ns3:_="" ns4:_="">
    <xsd:import namespace="f04c905b-5828-4726-b97c-ee90021925fb"/>
    <xsd:import namespace="0a6756b6-0228-42ba-8a36-cde5662c18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c905b-5828-4726-b97c-ee90021925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6756b6-0228-42ba-8a36-cde5662c186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762251-6AC4-45C6-900C-1071C17E25C6}">
  <ds:schemaRefs>
    <ds:schemaRef ds:uri="0a6756b6-0228-42ba-8a36-cde5662c186d"/>
    <ds:schemaRef ds:uri="f04c905b-5828-4726-b97c-ee90021925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A2AD75-DA1D-4F74-8560-5F25CC5E673C}">
  <ds:schemaRefs>
    <ds:schemaRef ds:uri="0a6756b6-0228-42ba-8a36-cde5662c186d"/>
    <ds:schemaRef ds:uri="f04c905b-5828-4726-b97c-ee90021925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AACFA2-768F-4823-8A3D-84A797878A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0</TotalTime>
  <Words>214</Words>
  <Application>Microsoft Office PowerPoint</Application>
  <PresentationFormat>Widescreen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Proxima Nova</vt:lpstr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Chart Types</vt:lpstr>
      <vt:lpstr>Learning Objectives</vt:lpstr>
      <vt:lpstr>So many charts, so little class time…</vt:lpstr>
      <vt:lpstr>The four main chart types</vt:lpstr>
      <vt:lpstr>Bars are nice for simple data</vt:lpstr>
      <vt:lpstr>Dots help you see relationships</vt:lpstr>
      <vt:lpstr>Lines connect the dots</vt:lpstr>
      <vt:lpstr>Lines connect the dots (when appropriate)</vt:lpstr>
      <vt:lpstr>We can use color, other attributes to add detail</vt:lpstr>
      <vt:lpstr>Summary: When to use which?</vt:lpstr>
    </vt:vector>
  </TitlesOfParts>
  <Company>Butler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 Types</dc:title>
  <dc:creator>Class, Caleb</dc:creator>
  <cp:lastModifiedBy>Class, Caleb</cp:lastModifiedBy>
  <cp:revision>2</cp:revision>
  <dcterms:created xsi:type="dcterms:W3CDTF">2021-11-29T20:45:47Z</dcterms:created>
  <dcterms:modified xsi:type="dcterms:W3CDTF">2023-05-09T14:15:02Z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0x01010033263B4E2A80AE4BBD217352D650F80B</vt:lpwstr>
  </property>
</Properties>
</file>